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81" r:id="rId6"/>
    <p:sldId id="288" r:id="rId7"/>
    <p:sldId id="289" r:id="rId8"/>
    <p:sldId id="290" r:id="rId9"/>
    <p:sldId id="263" r:id="rId10"/>
    <p:sldId id="264" r:id="rId11"/>
    <p:sldId id="265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303" r:id="rId22"/>
    <p:sldId id="304" r:id="rId23"/>
    <p:sldId id="305" r:id="rId24"/>
    <p:sldId id="302" r:id="rId25"/>
    <p:sldId id="266" r:id="rId26"/>
    <p:sldId id="267" r:id="rId27"/>
    <p:sldId id="268" r:id="rId28"/>
    <p:sldId id="269" r:id="rId29"/>
    <p:sldId id="270" r:id="rId30"/>
    <p:sldId id="271" r:id="rId31"/>
    <p:sldId id="291" r:id="rId32"/>
    <p:sldId id="273" r:id="rId33"/>
    <p:sldId id="274" r:id="rId34"/>
    <p:sldId id="275" r:id="rId35"/>
    <p:sldId id="276" r:id="rId36"/>
    <p:sldId id="272" r:id="rId37"/>
    <p:sldId id="27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DDB-8DBF-45A1-8A53-0E2C48C72952}" type="datetimeFigureOut">
              <a:rPr lang="fr-BE" smtClean="0"/>
              <a:pPr/>
              <a:t>19/06/2017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E233-55B0-4B66-9904-62F028FE10C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8418"/>
            <a:ext cx="8229600" cy="434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9630"/>
            <a:ext cx="8229600" cy="43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46" t="30861" r="26135"/>
          <a:stretch>
            <a:fillRect/>
          </a:stretch>
        </p:blipFill>
        <p:spPr bwMode="auto">
          <a:xfrm>
            <a:off x="2267744" y="1844824"/>
            <a:ext cx="4536504" cy="39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4951" r="25141" b="51638"/>
          <a:stretch>
            <a:fillRect/>
          </a:stretch>
        </p:blipFill>
        <p:spPr bwMode="auto">
          <a:xfrm>
            <a:off x="899592" y="1844824"/>
            <a:ext cx="78865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4951" r="27129" b="10272"/>
          <a:stretch>
            <a:fillRect/>
          </a:stretch>
        </p:blipFill>
        <p:spPr bwMode="auto">
          <a:xfrm>
            <a:off x="1979712" y="1268760"/>
            <a:ext cx="455948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4951" r="27129" b="10272"/>
          <a:stretch>
            <a:fillRect/>
          </a:stretch>
        </p:blipFill>
        <p:spPr bwMode="auto">
          <a:xfrm>
            <a:off x="2123728" y="1412776"/>
            <a:ext cx="433886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22906" r="26135" b="38910"/>
          <a:stretch>
            <a:fillRect/>
          </a:stretch>
        </p:blipFill>
        <p:spPr bwMode="auto">
          <a:xfrm>
            <a:off x="1259632" y="1916832"/>
            <a:ext cx="67627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14951" r="27129" b="58002"/>
          <a:stretch>
            <a:fillRect/>
          </a:stretch>
        </p:blipFill>
        <p:spPr bwMode="auto">
          <a:xfrm>
            <a:off x="1187624" y="1700808"/>
            <a:ext cx="69678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41998" r="27129" b="19818"/>
          <a:stretch>
            <a:fillRect/>
          </a:stretch>
        </p:blipFill>
        <p:spPr bwMode="auto">
          <a:xfrm>
            <a:off x="1331640" y="1628800"/>
            <a:ext cx="67687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18133" r="27129" b="38910"/>
          <a:stretch>
            <a:fillRect/>
          </a:stretch>
        </p:blipFill>
        <p:spPr bwMode="auto">
          <a:xfrm>
            <a:off x="1691680" y="1484784"/>
            <a:ext cx="639271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27679" r="27129" b="11863"/>
          <a:stretch>
            <a:fillRect/>
          </a:stretch>
        </p:blipFill>
        <p:spPr bwMode="auto">
          <a:xfrm>
            <a:off x="1763688" y="1556792"/>
            <a:ext cx="5328592" cy="421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5998"/>
            <a:ext cx="8229600" cy="44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27679" r="27129" b="27773"/>
          <a:stretch>
            <a:fillRect/>
          </a:stretch>
        </p:blipFill>
        <p:spPr bwMode="auto">
          <a:xfrm>
            <a:off x="1259633" y="1340768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08" t="13360" r="50994" b="13454"/>
          <a:stretch>
            <a:fillRect/>
          </a:stretch>
        </p:blipFill>
        <p:spPr bwMode="auto">
          <a:xfrm>
            <a:off x="2483768" y="1556792"/>
            <a:ext cx="349395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994" t="13360" r="15197" b="11863"/>
          <a:stretch>
            <a:fillRect/>
          </a:stretch>
        </p:blipFill>
        <p:spPr bwMode="auto">
          <a:xfrm>
            <a:off x="2843808" y="1484784"/>
            <a:ext cx="33859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3" t="18133" r="52983" b="8681"/>
          <a:stretch>
            <a:fillRect/>
          </a:stretch>
        </p:blipFill>
        <p:spPr bwMode="auto">
          <a:xfrm>
            <a:off x="2411760" y="1196752"/>
            <a:ext cx="3888432" cy="54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Agrément en tant qu’IES+EI</a:t>
            </a:r>
            <a:endParaRPr lang="fr-B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8133" r="26135" b="34137"/>
          <a:stretch>
            <a:fillRect/>
          </a:stretch>
        </p:blipFill>
        <p:spPr bwMode="auto">
          <a:xfrm>
            <a:off x="1259632" y="1484784"/>
            <a:ext cx="670394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2304"/>
            <a:ext cx="8229600" cy="34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9578"/>
            <a:ext cx="8229600" cy="42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741"/>
            <a:ext cx="8229600" cy="4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0087"/>
            <a:ext cx="8229600" cy="446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6054"/>
            <a:ext cx="8229600" cy="42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0137"/>
            <a:ext cx="8229600" cy="44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0870"/>
            <a:ext cx="8229600" cy="45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7149"/>
            <a:ext cx="8229600" cy="38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1347"/>
            <a:ext cx="8229600" cy="39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8175"/>
            <a:ext cx="8229600" cy="37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1128"/>
            <a:ext cx="8229600" cy="380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9771"/>
            <a:ext cx="8229600" cy="380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9082"/>
            <a:ext cx="8229600" cy="39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836"/>
            <a:ext cx="8229600" cy="393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4811"/>
            <a:ext cx="8229600" cy="44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4732"/>
            <a:ext cx="8229600" cy="35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980728"/>
            <a:ext cx="12413837" cy="51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785174"/>
            <a:ext cx="12817424" cy="60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000" y="784800"/>
            <a:ext cx="12861772" cy="60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8221"/>
            <a:ext cx="8229600" cy="45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56</Words>
  <Application>Microsoft Office PowerPoint</Application>
  <PresentationFormat>Affichage à l'écran (4:3)</PresentationFormat>
  <Paragraphs>14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Agrément en tant qu’IES+EI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36665</dc:creator>
  <cp:lastModifiedBy>36665</cp:lastModifiedBy>
  <cp:revision>40</cp:revision>
  <dcterms:created xsi:type="dcterms:W3CDTF">2016-12-02T12:30:52Z</dcterms:created>
  <dcterms:modified xsi:type="dcterms:W3CDTF">2017-06-19T05:23:06Z</dcterms:modified>
</cp:coreProperties>
</file>